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5" r:id="rId2"/>
    <p:sldId id="328" r:id="rId3"/>
    <p:sldId id="310" r:id="rId4"/>
    <p:sldId id="311" r:id="rId5"/>
    <p:sldId id="313" r:id="rId6"/>
    <p:sldId id="325" r:id="rId7"/>
    <p:sldId id="326" r:id="rId8"/>
    <p:sldId id="320" r:id="rId9"/>
    <p:sldId id="321" r:id="rId10"/>
    <p:sldId id="322" r:id="rId11"/>
    <p:sldId id="327" r:id="rId12"/>
    <p:sldId id="323" r:id="rId13"/>
    <p:sldId id="324" r:id="rId14"/>
    <p:sldId id="316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312888-A547-41AD-81DC-3218E8418AC5}" v="10" dt="2021-12-08T21:14:34.8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9" autoAdjust="0"/>
  </p:normalViewPr>
  <p:slideViewPr>
    <p:cSldViewPr showGuides="1">
      <p:cViewPr>
        <p:scale>
          <a:sx n="82" d="100"/>
          <a:sy n="82" d="100"/>
        </p:scale>
        <p:origin x="720" y="77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shnavi mahesha" userId="f6698e965a7c0b1e" providerId="LiveId" clId="{1F312888-A547-41AD-81DC-3218E8418AC5}"/>
    <pc:docChg chg="undo custSel addSld modSld">
      <pc:chgData name="Vaishnavi mahesha" userId="f6698e965a7c0b1e" providerId="LiveId" clId="{1F312888-A547-41AD-81DC-3218E8418AC5}" dt="2021-12-08T21:14:34.826" v="194"/>
      <pc:docMkLst>
        <pc:docMk/>
      </pc:docMkLst>
      <pc:sldChg chg="addSp delSp modSp modTransition modAnim">
        <pc:chgData name="Vaishnavi mahesha" userId="f6698e965a7c0b1e" providerId="LiveId" clId="{1F312888-A547-41AD-81DC-3218E8418AC5}" dt="2021-12-08T21:14:34.826" v="194"/>
        <pc:sldMkLst>
          <pc:docMk/>
          <pc:sldMk cId="2808920126" sldId="265"/>
        </pc:sldMkLst>
        <pc:picChg chg="add del mod">
          <ac:chgData name="Vaishnavi mahesha" userId="f6698e965a7c0b1e" providerId="LiveId" clId="{1F312888-A547-41AD-81DC-3218E8418AC5}" dt="2021-12-08T20:38:45.987" v="158"/>
          <ac:picMkLst>
            <pc:docMk/>
            <pc:sldMk cId="2808920126" sldId="265"/>
            <ac:picMk id="2" creationId="{A0A3998F-A75D-4943-A580-876398E505AF}"/>
          </ac:picMkLst>
        </pc:picChg>
        <pc:picChg chg="add del mod">
          <ac:chgData name="Vaishnavi mahesha" userId="f6698e965a7c0b1e" providerId="LiveId" clId="{1F312888-A547-41AD-81DC-3218E8418AC5}" dt="2021-12-08T21:01:58.661" v="189"/>
          <ac:picMkLst>
            <pc:docMk/>
            <pc:sldMk cId="2808920126" sldId="265"/>
            <ac:picMk id="5" creationId="{403DA182-3788-4129-A2F7-8EC81767CC27}"/>
          </ac:picMkLst>
        </pc:picChg>
        <pc:picChg chg="add del mod">
          <ac:chgData name="Vaishnavi mahesha" userId="f6698e965a7c0b1e" providerId="LiveId" clId="{1F312888-A547-41AD-81DC-3218E8418AC5}" dt="2021-12-08T21:08:44.679" v="191"/>
          <ac:picMkLst>
            <pc:docMk/>
            <pc:sldMk cId="2808920126" sldId="265"/>
            <ac:picMk id="6" creationId="{086B4508-4FC2-41D1-B653-6ECCDB2CCD1B}"/>
          </ac:picMkLst>
        </pc:picChg>
        <pc:picChg chg="add del mod">
          <ac:chgData name="Vaishnavi mahesha" userId="f6698e965a7c0b1e" providerId="LiveId" clId="{1F312888-A547-41AD-81DC-3218E8418AC5}" dt="2021-12-08T21:10:01.356" v="193"/>
          <ac:picMkLst>
            <pc:docMk/>
            <pc:sldMk cId="2808920126" sldId="265"/>
            <ac:picMk id="7" creationId="{D72783DC-F0E6-4F0F-922F-E01B4DD36A86}"/>
          </ac:picMkLst>
        </pc:picChg>
      </pc:sldChg>
      <pc:sldChg chg="addSp delSp modSp modTransition modAnim">
        <pc:chgData name="Vaishnavi mahesha" userId="f6698e965a7c0b1e" providerId="LiveId" clId="{1F312888-A547-41AD-81DC-3218E8418AC5}" dt="2021-12-08T21:14:34.826" v="194"/>
        <pc:sldMkLst>
          <pc:docMk/>
          <pc:sldMk cId="2139132589" sldId="310"/>
        </pc:sldMkLst>
        <pc:picChg chg="add del mod">
          <ac:chgData name="Vaishnavi mahesha" userId="f6698e965a7c0b1e" providerId="LiveId" clId="{1F312888-A547-41AD-81DC-3218E8418AC5}" dt="2021-12-08T20:38:45.987" v="158"/>
          <ac:picMkLst>
            <pc:docMk/>
            <pc:sldMk cId="2139132589" sldId="310"/>
            <ac:picMk id="2" creationId="{57562AD5-4F8D-4BBD-8AE8-5F261A70E927}"/>
          </ac:picMkLst>
        </pc:picChg>
        <pc:picChg chg="add del mod">
          <ac:chgData name="Vaishnavi mahesha" userId="f6698e965a7c0b1e" providerId="LiveId" clId="{1F312888-A547-41AD-81DC-3218E8418AC5}" dt="2021-12-08T21:01:58.661" v="189"/>
          <ac:picMkLst>
            <pc:docMk/>
            <pc:sldMk cId="2139132589" sldId="310"/>
            <ac:picMk id="3" creationId="{38584805-19D8-48C4-88F8-4ADE8C4A5393}"/>
          </ac:picMkLst>
        </pc:picChg>
        <pc:picChg chg="add del mod">
          <ac:chgData name="Vaishnavi mahesha" userId="f6698e965a7c0b1e" providerId="LiveId" clId="{1F312888-A547-41AD-81DC-3218E8418AC5}" dt="2021-12-08T21:08:44.679" v="191"/>
          <ac:picMkLst>
            <pc:docMk/>
            <pc:sldMk cId="2139132589" sldId="310"/>
            <ac:picMk id="6" creationId="{2215FECC-9CAA-42D5-B5C6-533B73705D39}"/>
          </ac:picMkLst>
        </pc:picChg>
      </pc:sldChg>
      <pc:sldChg chg="addSp delSp modSp modTransition modAnim">
        <pc:chgData name="Vaishnavi mahesha" userId="f6698e965a7c0b1e" providerId="LiveId" clId="{1F312888-A547-41AD-81DC-3218E8418AC5}" dt="2021-12-08T21:14:34.826" v="194"/>
        <pc:sldMkLst>
          <pc:docMk/>
          <pc:sldMk cId="3106206852" sldId="311"/>
        </pc:sldMkLst>
        <pc:picChg chg="add del mod">
          <ac:chgData name="Vaishnavi mahesha" userId="f6698e965a7c0b1e" providerId="LiveId" clId="{1F312888-A547-41AD-81DC-3218E8418AC5}" dt="2021-12-08T21:01:58.661" v="189"/>
          <ac:picMkLst>
            <pc:docMk/>
            <pc:sldMk cId="3106206852" sldId="311"/>
            <ac:picMk id="2" creationId="{6416600E-0D5E-4361-A0F1-5D942867BD34}"/>
          </ac:picMkLst>
        </pc:picChg>
        <pc:picChg chg="add del mod">
          <ac:chgData name="Vaishnavi mahesha" userId="f6698e965a7c0b1e" providerId="LiveId" clId="{1F312888-A547-41AD-81DC-3218E8418AC5}" dt="2021-12-08T21:08:44.679" v="191"/>
          <ac:picMkLst>
            <pc:docMk/>
            <pc:sldMk cId="3106206852" sldId="311"/>
            <ac:picMk id="3" creationId="{911AD43D-ED77-4578-AD74-522DDB47C9E3}"/>
          </ac:picMkLst>
        </pc:picChg>
      </pc:sldChg>
      <pc:sldChg chg="addSp delSp modSp modTransition modAnim">
        <pc:chgData name="Vaishnavi mahesha" userId="f6698e965a7c0b1e" providerId="LiveId" clId="{1F312888-A547-41AD-81DC-3218E8418AC5}" dt="2021-12-08T21:14:34.826" v="194"/>
        <pc:sldMkLst>
          <pc:docMk/>
          <pc:sldMk cId="4206988261" sldId="313"/>
        </pc:sldMkLst>
        <pc:picChg chg="add del mod">
          <ac:chgData name="Vaishnavi mahesha" userId="f6698e965a7c0b1e" providerId="LiveId" clId="{1F312888-A547-41AD-81DC-3218E8418AC5}" dt="2021-12-08T21:01:58.661" v="189"/>
          <ac:picMkLst>
            <pc:docMk/>
            <pc:sldMk cId="4206988261" sldId="313"/>
            <ac:picMk id="4" creationId="{61EA1E8A-1F56-4A8B-96AB-D090079F471C}"/>
          </ac:picMkLst>
        </pc:picChg>
        <pc:picChg chg="add del mod">
          <ac:chgData name="Vaishnavi mahesha" userId="f6698e965a7c0b1e" providerId="LiveId" clId="{1F312888-A547-41AD-81DC-3218E8418AC5}" dt="2021-12-08T21:08:44.679" v="191"/>
          <ac:picMkLst>
            <pc:docMk/>
            <pc:sldMk cId="4206988261" sldId="313"/>
            <ac:picMk id="5" creationId="{2E20ED5C-0411-4B23-A792-9534DFB30BE6}"/>
          </ac:picMkLst>
        </pc:picChg>
      </pc:sldChg>
      <pc:sldChg chg="modTransition">
        <pc:chgData name="Vaishnavi mahesha" userId="f6698e965a7c0b1e" providerId="LiveId" clId="{1F312888-A547-41AD-81DC-3218E8418AC5}" dt="2021-12-08T21:14:34.826" v="194"/>
        <pc:sldMkLst>
          <pc:docMk/>
          <pc:sldMk cId="2590506655" sldId="316"/>
        </pc:sldMkLst>
      </pc:sldChg>
      <pc:sldChg chg="addSp delSp modSp mod modTransition modAnim">
        <pc:chgData name="Vaishnavi mahesha" userId="f6698e965a7c0b1e" providerId="LiveId" clId="{1F312888-A547-41AD-81DC-3218E8418AC5}" dt="2021-12-08T21:14:34.826" v="194"/>
        <pc:sldMkLst>
          <pc:docMk/>
          <pc:sldMk cId="2662820587" sldId="320"/>
        </pc:sldMkLst>
        <pc:spChg chg="mod">
          <ac:chgData name="Vaishnavi mahesha" userId="f6698e965a7c0b1e" providerId="LiveId" clId="{1F312888-A547-41AD-81DC-3218E8418AC5}" dt="2021-12-08T20:55:04.543" v="187" actId="20577"/>
          <ac:spMkLst>
            <pc:docMk/>
            <pc:sldMk cId="2662820587" sldId="320"/>
            <ac:spMk id="3" creationId="{00000000-0000-0000-0000-000000000000}"/>
          </ac:spMkLst>
        </pc:spChg>
        <pc:spChg chg="del">
          <ac:chgData name="Vaishnavi mahesha" userId="f6698e965a7c0b1e" providerId="LiveId" clId="{1F312888-A547-41AD-81DC-3218E8418AC5}" dt="2021-12-08T20:54:59.368" v="184" actId="21"/>
          <ac:spMkLst>
            <pc:docMk/>
            <pc:sldMk cId="2662820587" sldId="320"/>
            <ac:spMk id="5" creationId="{AF8988E9-7589-4035-876F-7FA20C280214}"/>
          </ac:spMkLst>
        </pc:spChg>
        <pc:picChg chg="add del mod">
          <ac:chgData name="Vaishnavi mahesha" userId="f6698e965a7c0b1e" providerId="LiveId" clId="{1F312888-A547-41AD-81DC-3218E8418AC5}" dt="2021-12-08T21:08:44.679" v="191"/>
          <ac:picMkLst>
            <pc:docMk/>
            <pc:sldMk cId="2662820587" sldId="320"/>
            <ac:picMk id="4" creationId="{7D3FB790-4CC4-43FF-9A6B-DBF86FC6CB47}"/>
          </ac:picMkLst>
        </pc:picChg>
      </pc:sldChg>
      <pc:sldChg chg="addSp delSp modSp mod modTransition modAnim">
        <pc:chgData name="Vaishnavi mahesha" userId="f6698e965a7c0b1e" providerId="LiveId" clId="{1F312888-A547-41AD-81DC-3218E8418AC5}" dt="2021-12-08T21:14:34.826" v="194"/>
        <pc:sldMkLst>
          <pc:docMk/>
          <pc:sldMk cId="713601583" sldId="321"/>
        </pc:sldMkLst>
        <pc:spChg chg="mod">
          <ac:chgData name="Vaishnavi mahesha" userId="f6698e965a7c0b1e" providerId="LiveId" clId="{1F312888-A547-41AD-81DC-3218E8418AC5}" dt="2021-12-08T19:08:11.834" v="156" actId="14100"/>
          <ac:spMkLst>
            <pc:docMk/>
            <pc:sldMk cId="713601583" sldId="321"/>
            <ac:spMk id="3" creationId="{00000000-0000-0000-0000-000000000000}"/>
          </ac:spMkLst>
        </pc:spChg>
        <pc:picChg chg="add del mod">
          <ac:chgData name="Vaishnavi mahesha" userId="f6698e965a7c0b1e" providerId="LiveId" clId="{1F312888-A547-41AD-81DC-3218E8418AC5}" dt="2021-12-08T21:08:44.679" v="191"/>
          <ac:picMkLst>
            <pc:docMk/>
            <pc:sldMk cId="713601583" sldId="321"/>
            <ac:picMk id="4" creationId="{CB165FE4-EFE2-41AD-A503-4A157508AE4D}"/>
          </ac:picMkLst>
        </pc:picChg>
        <pc:picChg chg="mod">
          <ac:chgData name="Vaishnavi mahesha" userId="f6698e965a7c0b1e" providerId="LiveId" clId="{1F312888-A547-41AD-81DC-3218E8418AC5}" dt="2021-12-08T19:07:19.272" v="154" actId="1076"/>
          <ac:picMkLst>
            <pc:docMk/>
            <pc:sldMk cId="713601583" sldId="321"/>
            <ac:picMk id="9" creationId="{29378263-BA39-4B21-9452-50DA4C73190E}"/>
          </ac:picMkLst>
        </pc:picChg>
      </pc:sldChg>
      <pc:sldChg chg="modSp mod modTransition">
        <pc:chgData name="Vaishnavi mahesha" userId="f6698e965a7c0b1e" providerId="LiveId" clId="{1F312888-A547-41AD-81DC-3218E8418AC5}" dt="2021-12-08T21:14:34.826" v="194"/>
        <pc:sldMkLst>
          <pc:docMk/>
          <pc:sldMk cId="2801780597" sldId="322"/>
        </pc:sldMkLst>
        <pc:spChg chg="mod">
          <ac:chgData name="Vaishnavi mahesha" userId="f6698e965a7c0b1e" providerId="LiveId" clId="{1F312888-A547-41AD-81DC-3218E8418AC5}" dt="2021-12-08T19:06:55.496" v="149" actId="14100"/>
          <ac:spMkLst>
            <pc:docMk/>
            <pc:sldMk cId="2801780597" sldId="322"/>
            <ac:spMk id="3" creationId="{00000000-0000-0000-0000-000000000000}"/>
          </ac:spMkLst>
        </pc:spChg>
        <pc:picChg chg="mod">
          <ac:chgData name="Vaishnavi mahesha" userId="f6698e965a7c0b1e" providerId="LiveId" clId="{1F312888-A547-41AD-81DC-3218E8418AC5}" dt="2021-12-08T19:06:51.555" v="148" actId="1076"/>
          <ac:picMkLst>
            <pc:docMk/>
            <pc:sldMk cId="2801780597" sldId="322"/>
            <ac:picMk id="6" creationId="{60F358BA-DD33-40C9-9729-38AA82EB63A5}"/>
          </ac:picMkLst>
        </pc:picChg>
      </pc:sldChg>
      <pc:sldChg chg="modSp mod modTransition">
        <pc:chgData name="Vaishnavi mahesha" userId="f6698e965a7c0b1e" providerId="LiveId" clId="{1F312888-A547-41AD-81DC-3218E8418AC5}" dt="2021-12-08T21:14:34.826" v="194"/>
        <pc:sldMkLst>
          <pc:docMk/>
          <pc:sldMk cId="135062416" sldId="323"/>
        </pc:sldMkLst>
        <pc:spChg chg="mod">
          <ac:chgData name="Vaishnavi mahesha" userId="f6698e965a7c0b1e" providerId="LiveId" clId="{1F312888-A547-41AD-81DC-3218E8418AC5}" dt="2021-12-08T19:06:31.366" v="143" actId="1076"/>
          <ac:spMkLst>
            <pc:docMk/>
            <pc:sldMk cId="135062416" sldId="323"/>
            <ac:spMk id="3" creationId="{00000000-0000-0000-0000-000000000000}"/>
          </ac:spMkLst>
        </pc:spChg>
        <pc:picChg chg="mod">
          <ac:chgData name="Vaishnavi mahesha" userId="f6698e965a7c0b1e" providerId="LiveId" clId="{1F312888-A547-41AD-81DC-3218E8418AC5}" dt="2021-12-08T19:06:14.824" v="139" actId="1076"/>
          <ac:picMkLst>
            <pc:docMk/>
            <pc:sldMk cId="135062416" sldId="323"/>
            <ac:picMk id="7" creationId="{AB54353D-7701-41BA-A670-0BE3DA2173CA}"/>
          </ac:picMkLst>
        </pc:picChg>
      </pc:sldChg>
      <pc:sldChg chg="modSp mod modTransition">
        <pc:chgData name="Vaishnavi mahesha" userId="f6698e965a7c0b1e" providerId="LiveId" clId="{1F312888-A547-41AD-81DC-3218E8418AC5}" dt="2021-12-08T21:14:34.826" v="194"/>
        <pc:sldMkLst>
          <pc:docMk/>
          <pc:sldMk cId="244357723" sldId="324"/>
        </pc:sldMkLst>
        <pc:picChg chg="mod">
          <ac:chgData name="Vaishnavi mahesha" userId="f6698e965a7c0b1e" providerId="LiveId" clId="{1F312888-A547-41AD-81DC-3218E8418AC5}" dt="2021-12-08T19:07:10.183" v="152" actId="1076"/>
          <ac:picMkLst>
            <pc:docMk/>
            <pc:sldMk cId="244357723" sldId="324"/>
            <ac:picMk id="6" creationId="{6EEC7173-5D8F-4BFD-993F-944090722F5B}"/>
          </ac:picMkLst>
        </pc:picChg>
      </pc:sldChg>
      <pc:sldChg chg="addSp delSp modSp modTransition modAnim">
        <pc:chgData name="Vaishnavi mahesha" userId="f6698e965a7c0b1e" providerId="LiveId" clId="{1F312888-A547-41AD-81DC-3218E8418AC5}" dt="2021-12-08T21:14:34.826" v="194"/>
        <pc:sldMkLst>
          <pc:docMk/>
          <pc:sldMk cId="378878389" sldId="325"/>
        </pc:sldMkLst>
        <pc:picChg chg="add del mod">
          <ac:chgData name="Vaishnavi mahesha" userId="f6698e965a7c0b1e" providerId="LiveId" clId="{1F312888-A547-41AD-81DC-3218E8418AC5}" dt="2021-12-08T21:01:58.661" v="189"/>
          <ac:picMkLst>
            <pc:docMk/>
            <pc:sldMk cId="378878389" sldId="325"/>
            <ac:picMk id="4" creationId="{6F7B6829-27B2-4604-93F9-256C064B18CC}"/>
          </ac:picMkLst>
        </pc:picChg>
        <pc:picChg chg="add del mod">
          <ac:chgData name="Vaishnavi mahesha" userId="f6698e965a7c0b1e" providerId="LiveId" clId="{1F312888-A547-41AD-81DC-3218E8418AC5}" dt="2021-12-08T21:08:44.679" v="191"/>
          <ac:picMkLst>
            <pc:docMk/>
            <pc:sldMk cId="378878389" sldId="325"/>
            <ac:picMk id="6" creationId="{35DBF614-FF98-42D3-8B43-2AB38F7F14C4}"/>
          </ac:picMkLst>
        </pc:picChg>
      </pc:sldChg>
      <pc:sldChg chg="addSp delSp modSp modTransition modAnim">
        <pc:chgData name="Vaishnavi mahesha" userId="f6698e965a7c0b1e" providerId="LiveId" clId="{1F312888-A547-41AD-81DC-3218E8418AC5}" dt="2021-12-08T21:14:34.826" v="194"/>
        <pc:sldMkLst>
          <pc:docMk/>
          <pc:sldMk cId="2333091286" sldId="326"/>
        </pc:sldMkLst>
        <pc:picChg chg="add del mod">
          <ac:chgData name="Vaishnavi mahesha" userId="f6698e965a7c0b1e" providerId="LiveId" clId="{1F312888-A547-41AD-81DC-3218E8418AC5}" dt="2021-12-08T21:01:58.661" v="189"/>
          <ac:picMkLst>
            <pc:docMk/>
            <pc:sldMk cId="2333091286" sldId="326"/>
            <ac:picMk id="4" creationId="{BA0F4750-2EE0-4D71-95BA-508D786730FB}"/>
          </ac:picMkLst>
        </pc:picChg>
        <pc:picChg chg="add del mod">
          <ac:chgData name="Vaishnavi mahesha" userId="f6698e965a7c0b1e" providerId="LiveId" clId="{1F312888-A547-41AD-81DC-3218E8418AC5}" dt="2021-12-08T21:08:44.679" v="191"/>
          <ac:picMkLst>
            <pc:docMk/>
            <pc:sldMk cId="2333091286" sldId="326"/>
            <ac:picMk id="6" creationId="{202D7FDA-9A03-4BA3-AC6D-92DDA692AFCE}"/>
          </ac:picMkLst>
        </pc:picChg>
      </pc:sldChg>
      <pc:sldChg chg="addSp delSp modSp new mod modTransition modClrScheme chgLayout">
        <pc:chgData name="Vaishnavi mahesha" userId="f6698e965a7c0b1e" providerId="LiveId" clId="{1F312888-A547-41AD-81DC-3218E8418AC5}" dt="2021-12-08T21:14:34.826" v="194"/>
        <pc:sldMkLst>
          <pc:docMk/>
          <pc:sldMk cId="2096128447" sldId="327"/>
        </pc:sldMkLst>
        <pc:spChg chg="mod ord">
          <ac:chgData name="Vaishnavi mahesha" userId="f6698e965a7c0b1e" providerId="LiveId" clId="{1F312888-A547-41AD-81DC-3218E8418AC5}" dt="2021-12-08T19:05:41.514" v="136" actId="1076"/>
          <ac:spMkLst>
            <pc:docMk/>
            <pc:sldMk cId="2096128447" sldId="327"/>
            <ac:spMk id="2" creationId="{B93D98B8-FF0B-4DEB-8D0C-1B216A973E2F}"/>
          </ac:spMkLst>
        </pc:spChg>
        <pc:spChg chg="del">
          <ac:chgData name="Vaishnavi mahesha" userId="f6698e965a7c0b1e" providerId="LiveId" clId="{1F312888-A547-41AD-81DC-3218E8418AC5}" dt="2021-12-08T19:02:38.668" v="15" actId="21"/>
          <ac:spMkLst>
            <pc:docMk/>
            <pc:sldMk cId="2096128447" sldId="327"/>
            <ac:spMk id="3" creationId="{0777E389-9581-425D-9321-45EA207BEB9E}"/>
          </ac:spMkLst>
        </pc:spChg>
        <pc:spChg chg="del">
          <ac:chgData name="Vaishnavi mahesha" userId="f6698e965a7c0b1e" providerId="LiveId" clId="{1F312888-A547-41AD-81DC-3218E8418AC5}" dt="2021-12-08T19:02:42.325" v="16" actId="21"/>
          <ac:spMkLst>
            <pc:docMk/>
            <pc:sldMk cId="2096128447" sldId="327"/>
            <ac:spMk id="4" creationId="{DC27F35E-F537-4CDE-BD87-151554799F48}"/>
          </ac:spMkLst>
        </pc:spChg>
        <pc:spChg chg="add del mod ord">
          <ac:chgData name="Vaishnavi mahesha" userId="f6698e965a7c0b1e" providerId="LiveId" clId="{1F312888-A547-41AD-81DC-3218E8418AC5}" dt="2021-12-08T19:04:29.546" v="38" actId="700"/>
          <ac:spMkLst>
            <pc:docMk/>
            <pc:sldMk cId="2096128447" sldId="327"/>
            <ac:spMk id="9" creationId="{FC2C8B55-A51E-49BA-90DF-609F6597E424}"/>
          </ac:spMkLst>
        </pc:spChg>
        <pc:spChg chg="add mod">
          <ac:chgData name="Vaishnavi mahesha" userId="f6698e965a7c0b1e" providerId="LiveId" clId="{1F312888-A547-41AD-81DC-3218E8418AC5}" dt="2021-12-08T19:05:21.957" v="131" actId="1076"/>
          <ac:spMkLst>
            <pc:docMk/>
            <pc:sldMk cId="2096128447" sldId="327"/>
            <ac:spMk id="10" creationId="{EAC646FD-B154-49B7-83C9-675E9C00B305}"/>
          </ac:spMkLst>
        </pc:spChg>
        <pc:spChg chg="add del mod">
          <ac:chgData name="Vaishnavi mahesha" userId="f6698e965a7c0b1e" providerId="LiveId" clId="{1F312888-A547-41AD-81DC-3218E8418AC5}" dt="2021-12-08T19:03:51.422" v="27" actId="26606"/>
          <ac:spMkLst>
            <pc:docMk/>
            <pc:sldMk cId="2096128447" sldId="327"/>
            <ac:spMk id="13" creationId="{0B419593-FB81-445B-8E14-CA0A72EB199B}"/>
          </ac:spMkLst>
        </pc:spChg>
        <pc:picChg chg="add del mod">
          <ac:chgData name="Vaishnavi mahesha" userId="f6698e965a7c0b1e" providerId="LiveId" clId="{1F312888-A547-41AD-81DC-3218E8418AC5}" dt="2021-12-08T19:03:25.687" v="21" actId="478"/>
          <ac:picMkLst>
            <pc:docMk/>
            <pc:sldMk cId="2096128447" sldId="327"/>
            <ac:picMk id="6" creationId="{4C3F03FA-3AFE-4E33-91C8-0CADB71028F7}"/>
          </ac:picMkLst>
        </pc:picChg>
        <pc:picChg chg="add mod">
          <ac:chgData name="Vaishnavi mahesha" userId="f6698e965a7c0b1e" providerId="LiveId" clId="{1F312888-A547-41AD-81DC-3218E8418AC5}" dt="2021-12-08T19:06:40.540" v="145" actId="1076"/>
          <ac:picMkLst>
            <pc:docMk/>
            <pc:sldMk cId="2096128447" sldId="327"/>
            <ac:picMk id="8" creationId="{3436E2F0-8D10-4240-8904-1649BA9592C0}"/>
          </ac:picMkLst>
        </pc:picChg>
      </pc:sldChg>
      <pc:sldChg chg="addSp delSp modSp new mod modTransition modAnim">
        <pc:chgData name="Vaishnavi mahesha" userId="f6698e965a7c0b1e" providerId="LiveId" clId="{1F312888-A547-41AD-81DC-3218E8418AC5}" dt="2021-12-08T21:14:34.826" v="194"/>
        <pc:sldMkLst>
          <pc:docMk/>
          <pc:sldMk cId="3977659305" sldId="328"/>
        </pc:sldMkLst>
        <pc:spChg chg="mod">
          <ac:chgData name="Vaishnavi mahesha" userId="f6698e965a7c0b1e" providerId="LiveId" clId="{1F312888-A547-41AD-81DC-3218E8418AC5}" dt="2021-12-08T20:42:58.199" v="173" actId="14100"/>
          <ac:spMkLst>
            <pc:docMk/>
            <pc:sldMk cId="3977659305" sldId="328"/>
            <ac:spMk id="2" creationId="{A6BA5713-31B1-4F0C-BEBD-DFE9F2948935}"/>
          </ac:spMkLst>
        </pc:spChg>
        <pc:spChg chg="mod">
          <ac:chgData name="Vaishnavi mahesha" userId="f6698e965a7c0b1e" providerId="LiveId" clId="{1F312888-A547-41AD-81DC-3218E8418AC5}" dt="2021-12-08T20:45:22.978" v="183" actId="207"/>
          <ac:spMkLst>
            <pc:docMk/>
            <pc:sldMk cId="3977659305" sldId="328"/>
            <ac:spMk id="3" creationId="{1524BD06-BDBF-445B-9AC3-0FEB834C473D}"/>
          </ac:spMkLst>
        </pc:spChg>
        <pc:picChg chg="add del mod">
          <ac:chgData name="Vaishnavi mahesha" userId="f6698e965a7c0b1e" providerId="LiveId" clId="{1F312888-A547-41AD-81DC-3218E8418AC5}" dt="2021-12-08T21:01:58.661" v="189"/>
          <ac:picMkLst>
            <pc:docMk/>
            <pc:sldMk cId="3977659305" sldId="328"/>
            <ac:picMk id="4" creationId="{847519E9-7F95-4FFB-BCBE-AE8EE151C594}"/>
          </ac:picMkLst>
        </pc:picChg>
        <pc:picChg chg="add del mod">
          <ac:chgData name="Vaishnavi mahesha" userId="f6698e965a7c0b1e" providerId="LiveId" clId="{1F312888-A547-41AD-81DC-3218E8418AC5}" dt="2021-12-08T21:08:44.679" v="191"/>
          <ac:picMkLst>
            <pc:docMk/>
            <pc:sldMk cId="3977659305" sldId="328"/>
            <ac:picMk id="5" creationId="{9DD0F59E-165B-400F-A3E7-CB5F2E5FDD7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12/8/2021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12/8/2021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12/8/2021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12/8/2021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12/8/2021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12/8/2021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12/8/2021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12/8/2021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12/8/2021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12/8/2021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12/8/2021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12/8/2021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12/8/2021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79412" y="855306"/>
            <a:ext cx="9525000" cy="2268894"/>
          </a:xfrm>
        </p:spPr>
        <p:txBody>
          <a:bodyPr>
            <a:normAutofit/>
          </a:bodyPr>
          <a:lstStyle/>
          <a:p>
            <a:r>
              <a:rPr lang="en-US" sz="4400" b="1" dirty="0"/>
              <a:t>Database Systems(Fall 2021)Project</a:t>
            </a:r>
            <a:br>
              <a:rPr lang="en-US" sz="4400" b="1" dirty="0"/>
            </a:br>
            <a:br>
              <a:rPr lang="en-US" sz="4400" b="1" dirty="0"/>
            </a:br>
            <a:r>
              <a:rPr lang="en-US" sz="4400" b="1" dirty="0"/>
              <a:t>Campus Eats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531812" y="3276600"/>
            <a:ext cx="6781800" cy="2895600"/>
          </a:xfrm>
        </p:spPr>
        <p:txBody>
          <a:bodyPr/>
          <a:lstStyle/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Db Group-4</a:t>
            </a:r>
          </a:p>
          <a:p>
            <a:endParaRPr lang="it-IT" dirty="0"/>
          </a:p>
          <a:p>
            <a:r>
              <a:rPr lang="it-IT" dirty="0"/>
              <a:t>Thanh Phan</a:t>
            </a:r>
          </a:p>
          <a:p>
            <a:r>
              <a:rPr lang="it-IT" dirty="0"/>
              <a:t>MAI LEE</a:t>
            </a:r>
          </a:p>
          <a:p>
            <a:r>
              <a:rPr lang="it-IT" dirty="0"/>
              <a:t>VAISHNAVI MAHESHa</a:t>
            </a:r>
          </a:p>
          <a:p>
            <a:r>
              <a:rPr lang="it-IT" dirty="0"/>
              <a:t>OUCHITHYA BOLLU</a:t>
            </a:r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COUNT operation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2" y="800100"/>
            <a:ext cx="10058399" cy="2971800"/>
          </a:xfrm>
        </p:spPr>
        <p:txBody>
          <a:bodyPr>
            <a:normAutofit/>
          </a:bodyPr>
          <a:lstStyle/>
          <a:p>
            <a:pPr algn="just"/>
            <a:endParaRPr lang="en-US" sz="2000" dirty="0"/>
          </a:p>
          <a:p>
            <a:pPr algn="just"/>
            <a:r>
              <a:rPr lang="en-US" sz="2000" dirty="0"/>
              <a:t>Count orders when the given person id  and date are selected.</a:t>
            </a:r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F358BA-DD33-40C9-9729-38AA82EB6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412" y="1962149"/>
            <a:ext cx="7032126" cy="445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780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D98B8-FF0B-4DEB-8D0C-1B216A973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1" y="533400"/>
            <a:ext cx="9144001" cy="609600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INDEX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AC646FD-B154-49B7-83C9-675E9C00B3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05467" y="1267854"/>
            <a:ext cx="9847431" cy="791546"/>
          </a:xfrm>
        </p:spPr>
        <p:txBody>
          <a:bodyPr>
            <a:normAutofit/>
          </a:bodyPr>
          <a:lstStyle/>
          <a:p>
            <a:r>
              <a:rPr lang="en-US" dirty="0"/>
              <a:t>We are using index on person name to find person names </a:t>
            </a:r>
            <a:r>
              <a:rPr lang="en-US" dirty="0" err="1"/>
              <a:t>startin</a:t>
            </a:r>
            <a:r>
              <a:rPr lang="en-US" dirty="0"/>
              <a:t> with ‘A’.</a:t>
            </a: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436E2F0-8D10-4240-8904-1649BA959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553" y="1905000"/>
            <a:ext cx="7971715" cy="4419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96128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Stored Procedure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6457" y="914400"/>
            <a:ext cx="9372600" cy="1066799"/>
          </a:xfrm>
        </p:spPr>
        <p:txBody>
          <a:bodyPr>
            <a:normAutofit/>
          </a:bodyPr>
          <a:lstStyle/>
          <a:p>
            <a:pPr algn="just"/>
            <a:endParaRPr lang="en-US" sz="2000" dirty="0"/>
          </a:p>
          <a:p>
            <a:pPr algn="just"/>
            <a:r>
              <a:rPr lang="en-US" sz="2000" dirty="0"/>
              <a:t>Total ordered is listed by a specific person as a stored procedure.</a:t>
            </a:r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B54353D-7701-41BA-A670-0BE3DA2173CA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2" y="2286000"/>
            <a:ext cx="83820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2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Customer rating for a restaurant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1813" y="1219201"/>
            <a:ext cx="10820399" cy="2971800"/>
          </a:xfrm>
        </p:spPr>
        <p:txBody>
          <a:bodyPr>
            <a:normAutofit/>
          </a:bodyPr>
          <a:lstStyle/>
          <a:p>
            <a:pPr algn="just"/>
            <a:endParaRPr lang="en-US" sz="2000" dirty="0"/>
          </a:p>
          <a:p>
            <a:pPr marL="0" indent="0" algn="just">
              <a:buNone/>
            </a:pPr>
            <a:endParaRPr lang="en-US" sz="2000" dirty="0"/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F4E208-CC89-43F4-B9B9-956903ADD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8612" y="4038600"/>
            <a:ext cx="4419600" cy="19812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EEC7173-5D8F-4BFD-993F-944090722F5B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812" y="1537814"/>
            <a:ext cx="8839200" cy="493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7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3352800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A5713-31B1-4F0C-BEBD-DFE9F2948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62000"/>
          </a:xfrm>
        </p:spPr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4BD06-BDBF-445B-9AC3-0FEB834C4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-apple-system"/>
              </a:rPr>
              <a:t>The project topic is ‘Campus Eats’, it is a food ordering application which will ensure faster and safer mode of food delivery on campuses.</a:t>
            </a:r>
          </a:p>
          <a:p>
            <a:r>
              <a:rPr lang="en-US" b="0" i="0" dirty="0">
                <a:effectLst/>
                <a:latin typeface="-apple-system"/>
              </a:rPr>
              <a:t>Campus eat can also provide users with the ability to order food for on-demand delivery and earn money at their own hours. It can also provide an alternative for tedious part time jobs.</a:t>
            </a:r>
            <a:endParaRPr lang="en-US" dirty="0">
              <a:latin typeface="-apple-system"/>
            </a:endParaRPr>
          </a:p>
          <a:p>
            <a:r>
              <a:rPr lang="en-US" b="0" i="0" dirty="0">
                <a:effectLst/>
                <a:latin typeface="-apple-system"/>
              </a:rPr>
              <a:t>Food quality can be closely monitored by the University with on-campus food delivery app which in-turn helps in developing a stronger niner nation. Moreover, campus eats can help both university and the students financially.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59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Business Rules for Campus Eats</a:t>
            </a:r>
          </a:p>
        </p:txBody>
      </p:sp>
      <p:pic>
        <p:nvPicPr>
          <p:cNvPr id="4" name="Content Placeholder 10">
            <a:extLst>
              <a:ext uri="{FF2B5EF4-FFF2-40B4-BE49-F238E27FC236}">
                <a16:creationId xmlns:a16="http://schemas.microsoft.com/office/drawing/2014/main" id="{58FBB928-85AA-4C86-BB0C-C361C32029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5212" y="1371600"/>
            <a:ext cx="4876801" cy="5105400"/>
          </a:xfrm>
          <a:prstGeom prst="rect">
            <a:avLst/>
          </a:prstGeom>
        </p:spPr>
      </p:pic>
      <p:pic>
        <p:nvPicPr>
          <p:cNvPr id="5" name="Content Placeholder 20">
            <a:extLst>
              <a:ext uri="{FF2B5EF4-FFF2-40B4-BE49-F238E27FC236}">
                <a16:creationId xmlns:a16="http://schemas.microsoft.com/office/drawing/2014/main" id="{7C10698C-0011-41C4-88BC-FA83BCD3419F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399" y="1371600"/>
            <a:ext cx="48006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400" b="1" dirty="0"/>
              <a:t>EERD Diagram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8E0528F-C476-4E78-A505-179A84331D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3412" y="1413588"/>
            <a:ext cx="817245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Data Dictionary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1813" y="1219201"/>
            <a:ext cx="5333999" cy="2971800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The data dictionary in our project shows the relationship between the data and how it relates to each other.</a:t>
            </a:r>
          </a:p>
          <a:p>
            <a:pPr algn="just"/>
            <a:r>
              <a:rPr lang="en-US" sz="2000" dirty="0"/>
              <a:t>The table gives the information of all the  tables and type of data present and relationship between the tables.</a:t>
            </a:r>
          </a:p>
          <a:p>
            <a:pPr algn="just"/>
            <a:r>
              <a:rPr lang="en-US" sz="2000" dirty="0"/>
              <a:t>The tables helps us to have  an overview of what database is composed of.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01BE1E1-1470-4832-892D-6A4310DAC5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77600" y="4079468"/>
            <a:ext cx="4759611" cy="243563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809A43-CE6E-4B6B-A0E5-9CA5C0BD6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8006" y="1219200"/>
            <a:ext cx="4642421" cy="26602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25623C-8460-4ED4-AE73-F6DB37C70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8006" y="3886201"/>
            <a:ext cx="4649827" cy="256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FBF7C-862E-4BA0-8BED-568604B46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0"/>
            <a:ext cx="10972799" cy="1219200"/>
          </a:xfrm>
        </p:spPr>
        <p:txBody>
          <a:bodyPr>
            <a:noAutofit/>
          </a:bodyPr>
          <a:lstStyle/>
          <a:p>
            <a:r>
              <a:rPr lang="en-US" sz="4000" b="1" dirty="0"/>
              <a:t>Updating the existing campus eats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BB09E-9F55-4606-BCF3-7432B5D3B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2" y="1352939"/>
            <a:ext cx="12106191" cy="3810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Adding item table to the database.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B15C76-29F5-4888-99B4-1944ADCE2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3" y="1905001"/>
            <a:ext cx="5791200" cy="45187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468463-3ABE-4FFB-A2C8-B8BD6C6FA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812" y="1908111"/>
            <a:ext cx="5181600" cy="451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78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83248-0BBD-4A56-B798-64BCEE5E1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7788" y="0"/>
            <a:ext cx="12344400" cy="1181101"/>
          </a:xfrm>
        </p:spPr>
        <p:txBody>
          <a:bodyPr>
            <a:noAutofit/>
          </a:bodyPr>
          <a:lstStyle/>
          <a:p>
            <a:pPr algn="ctr"/>
            <a:r>
              <a:rPr lang="en-US" b="1" dirty="0"/>
              <a:t>Updating the existing campus eats database(Contd.)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1A185-11BC-487C-98A2-1A4AAAAC9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2" y="1295400"/>
            <a:ext cx="10810791" cy="457201"/>
          </a:xfrm>
        </p:spPr>
        <p:txBody>
          <a:bodyPr/>
          <a:lstStyle/>
          <a:p>
            <a:r>
              <a:rPr lang="en-US" dirty="0"/>
              <a:t>Adding ratings table to the campus eats database.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5E4FD5-E24E-49BF-B077-E79B609EB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12" y="1981200"/>
            <a:ext cx="6019800" cy="4495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93D92F-FA90-43CD-A544-29925BF9A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212" y="1981199"/>
            <a:ext cx="5173793" cy="449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091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012" y="152400"/>
            <a:ext cx="9144001" cy="8382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Approved restaurants in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1813" y="1219200"/>
            <a:ext cx="10820399" cy="3886199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Here are some of the restaurants which we tried to add in our database.</a:t>
            </a:r>
          </a:p>
          <a:p>
            <a:pPr algn="just"/>
            <a:r>
              <a:rPr lang="en-US" sz="2000" dirty="0"/>
              <a:t>We added the restaurant id, location, restaurant website and the timings etc., every field which was necessary to place an order.</a:t>
            </a:r>
          </a:p>
          <a:p>
            <a:pPr marL="0" indent="0" algn="just">
              <a:buNone/>
            </a:pPr>
            <a:endParaRPr lang="en-US" sz="2000" dirty="0"/>
          </a:p>
          <a:p>
            <a:pPr marL="0" indent="0" algn="just">
              <a:buNone/>
            </a:pPr>
            <a:endParaRPr lang="en-US" sz="2000" dirty="0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45DAF2D6-BA0E-4309-B168-1D9BCB987DB0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012" y="2438400"/>
            <a:ext cx="8763000" cy="21908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750F3F-10E8-4F05-BCF3-16990220B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212" y="4952952"/>
            <a:ext cx="2284670" cy="6668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582B54-0507-406C-B104-1C66630B3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8673" y="5776965"/>
            <a:ext cx="2586657" cy="7574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D37162-E7F1-4BFF-91CF-A453EBC583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2282" y="5167475"/>
            <a:ext cx="1721706" cy="12189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2BA9D7-BFC6-4CA1-B0C5-B287898043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498" y="5257799"/>
            <a:ext cx="2667000" cy="10383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69BCDFC-CFD9-420F-B246-948DA10E40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13177" y="5914960"/>
            <a:ext cx="1352739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82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AVG, MIN, MAX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7612" y="1219201"/>
            <a:ext cx="10134600" cy="1219199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Some of the operations like AVG, MIN, MAX are performed on the ratings for the restaurant id as a view.</a:t>
            </a:r>
          </a:p>
          <a:p>
            <a:pPr algn="just"/>
            <a:r>
              <a:rPr lang="en-US" sz="2000" dirty="0"/>
              <a:t>The query is shown below </a:t>
            </a:r>
          </a:p>
          <a:p>
            <a:pPr algn="just"/>
            <a:endParaRPr lang="en-US" sz="2000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29378263-BA39-4B21-9452-50DA4C73190E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512" y="2514600"/>
            <a:ext cx="80010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01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227</TotalTime>
  <Words>347</Words>
  <Application>Microsoft Office PowerPoint</Application>
  <PresentationFormat>Custom</PresentationFormat>
  <Paragraphs>42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-apple-system</vt:lpstr>
      <vt:lpstr>Arial</vt:lpstr>
      <vt:lpstr>Corbel</vt:lpstr>
      <vt:lpstr>Times New Roman</vt:lpstr>
      <vt:lpstr>Digital Blue Tunnel 16x9</vt:lpstr>
      <vt:lpstr>Database Systems(Fall 2021)Project  Campus Eats</vt:lpstr>
      <vt:lpstr>Introduction</vt:lpstr>
      <vt:lpstr>Business Rules for Campus Eats</vt:lpstr>
      <vt:lpstr>EERD Diagram</vt:lpstr>
      <vt:lpstr>Data Dictionary</vt:lpstr>
      <vt:lpstr>Updating the existing campus eats database</vt:lpstr>
      <vt:lpstr>Updating the existing campus eats database(Contd.)</vt:lpstr>
      <vt:lpstr>Approved restaurants in Database</vt:lpstr>
      <vt:lpstr>AVG, MIN, MAX operations</vt:lpstr>
      <vt:lpstr>COUNT operation</vt:lpstr>
      <vt:lpstr>INDEX</vt:lpstr>
      <vt:lpstr>Stored Procedure</vt:lpstr>
      <vt:lpstr>Customer rating for a restaurant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Systems(Fall 2021)Project  Campus Eats</dc:title>
  <dc:creator>Vaishnavi mahesha</dc:creator>
  <cp:lastModifiedBy>Vaishnavi mahesha</cp:lastModifiedBy>
  <cp:revision>1</cp:revision>
  <dcterms:created xsi:type="dcterms:W3CDTF">2021-12-08T17:23:49Z</dcterms:created>
  <dcterms:modified xsi:type="dcterms:W3CDTF">2021-12-08T21:14:37Z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